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70" r:id="rId2"/>
    <p:sldId id="273" r:id="rId3"/>
    <p:sldId id="264" r:id="rId4"/>
    <p:sldId id="263" r:id="rId5"/>
    <p:sldId id="274" r:id="rId6"/>
    <p:sldId id="27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7304"/>
    <p:restoredTop sz="94631"/>
  </p:normalViewPr>
  <p:slideViewPr>
    <p:cSldViewPr snapToGrid="0" snapToObjects="1">
      <p:cViewPr varScale="1">
        <p:scale>
          <a:sx n="51" d="100"/>
          <a:sy n="51" d="100"/>
        </p:scale>
        <p:origin x="224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A228C7-F0C4-414E-AF98-A260A9CD08D2}" type="datetimeFigureOut">
              <a:rPr lang="en-US" smtClean="0"/>
              <a:t>6/3/18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2DCF0D-F6EB-2D45-875F-4666ED34D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722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315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6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124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688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058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37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102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83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59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79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53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DAB060-9515-9E44-BFFA-7D74DC5C1298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90628-73F1-0645-BD4A-192CB0EE3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31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http://www.learnxp.com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Tsugi</a:t>
            </a:r>
            <a:r>
              <a:rPr lang="en-US" dirty="0" smtClean="0"/>
              <a:t> Marketing Tour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16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930" y="0"/>
            <a:ext cx="10169658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03"/>
          <a:stretch/>
        </p:blipFill>
        <p:spPr>
          <a:xfrm>
            <a:off x="3637948" y="2140085"/>
            <a:ext cx="8554052" cy="443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89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" y="0"/>
            <a:ext cx="118984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3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557073"/>
            <a:ext cx="5291666" cy="374385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5" y="836084"/>
            <a:ext cx="5291667" cy="518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554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295"/>
          <a:stretch/>
        </p:blipFill>
        <p:spPr>
          <a:xfrm>
            <a:off x="5120640" y="1904281"/>
            <a:ext cx="6233160" cy="42726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/>
              <a:t>Tsugi</a:t>
            </a:r>
            <a:r>
              <a:rPr lang="en-US" dirty="0"/>
              <a:t> Commercial Affiliate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Learning </a:t>
            </a:r>
            <a:r>
              <a:rPr lang="en-US" sz="2000" dirty="0" err="1" smtClean="0"/>
              <a:t>Experences</a:t>
            </a:r>
            <a:endParaRPr lang="en-US" sz="2000" dirty="0"/>
          </a:p>
          <a:p>
            <a:pPr lvl="1"/>
            <a:r>
              <a:rPr lang="en-US" sz="1600" dirty="0" smtClean="0"/>
              <a:t>OpenApereo2018 Sponsor</a:t>
            </a:r>
          </a:p>
          <a:p>
            <a:pPr lvl="1"/>
            <a:r>
              <a:rPr lang="en-US" sz="1600" dirty="0" err="1" smtClean="0"/>
              <a:t>www.learnxp.com</a:t>
            </a:r>
            <a:endParaRPr lang="en-US" sz="1600" dirty="0" smtClean="0">
              <a:hlinkClick r:id="rId3"/>
            </a:endParaRPr>
          </a:p>
          <a:p>
            <a:pPr lvl="1"/>
            <a:endParaRPr lang="en-US" sz="1600" dirty="0" smtClean="0"/>
          </a:p>
          <a:p>
            <a:r>
              <a:rPr lang="en-US" sz="2000" dirty="0" smtClean="0"/>
              <a:t>Radically open approach</a:t>
            </a:r>
          </a:p>
          <a:p>
            <a:pPr lvl="1"/>
            <a:r>
              <a:rPr lang="en-US" sz="1600" dirty="0" smtClean="0"/>
              <a:t>Cloud recipes open</a:t>
            </a:r>
          </a:p>
          <a:p>
            <a:pPr lvl="1"/>
            <a:r>
              <a:rPr lang="en-US" sz="1600" dirty="0" smtClean="0"/>
              <a:t>Schools can use</a:t>
            </a:r>
          </a:p>
          <a:p>
            <a:pPr lvl="1"/>
            <a:r>
              <a:rPr lang="en-US" sz="1600" dirty="0" smtClean="0"/>
              <a:t>Other commercial affiliates can use</a:t>
            </a:r>
          </a:p>
          <a:p>
            <a:endParaRPr lang="en-US" sz="2000" dirty="0"/>
          </a:p>
          <a:p>
            <a:r>
              <a:rPr lang="en-US" sz="2000" dirty="0" smtClean="0"/>
              <a:t>International / GDPR</a:t>
            </a:r>
          </a:p>
          <a:p>
            <a:pPr lvl="1"/>
            <a:r>
              <a:rPr lang="en-US" sz="1600" dirty="0" smtClean="0"/>
              <a:t>Desire – completely independent commercial affiliates in major legal domains</a:t>
            </a:r>
          </a:p>
          <a:p>
            <a:pPr lvl="1"/>
            <a:r>
              <a:rPr lang="en-US" sz="1600" dirty="0" smtClean="0"/>
              <a:t>Spain / South Africa / Germany</a:t>
            </a:r>
          </a:p>
        </p:txBody>
      </p:sp>
    </p:spTree>
    <p:extLst>
      <p:ext uri="{BB962C8B-B14F-4D97-AF65-F5344CB8AC3E}">
        <p14:creationId xmlns:p14="http://schemas.microsoft.com/office/powerpoint/2010/main" val="3238079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85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966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44</Words>
  <Application>Microsoft Macintosh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Tsugi Marketing Tour</vt:lpstr>
      <vt:lpstr>PowerPoint Presentation</vt:lpstr>
      <vt:lpstr>PowerPoint Presentation</vt:lpstr>
      <vt:lpstr>PowerPoint Presentation</vt:lpstr>
      <vt:lpstr>Tsugi Commercial Affiliate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Severance, Charles</dc:creator>
  <cp:lastModifiedBy>Severance, Charles</cp:lastModifiedBy>
  <cp:revision>28</cp:revision>
  <dcterms:created xsi:type="dcterms:W3CDTF">2018-05-08T09:07:07Z</dcterms:created>
  <dcterms:modified xsi:type="dcterms:W3CDTF">2018-06-03T12:35:37Z</dcterms:modified>
</cp:coreProperties>
</file>

<file path=docProps/thumbnail.jpeg>
</file>